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>
        <p:scale>
          <a:sx n="70" d="100"/>
          <a:sy n="70" d="100"/>
        </p:scale>
        <p:origin x="1015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MouriTechUI5Fiori/blob/master/Day%2014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MouriTechUI5Fiori/blob/master/Day%2014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3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247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13888</TotalTime>
  <Words>999</Words>
  <Application>Microsoft Office PowerPoint</Application>
  <PresentationFormat>Widescreen</PresentationFormat>
  <Paragraphs>126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1084</cp:revision>
  <dcterms:created xsi:type="dcterms:W3CDTF">2016-07-10T03:33:26Z</dcterms:created>
  <dcterms:modified xsi:type="dcterms:W3CDTF">2021-12-20T06:25:32Z</dcterms:modified>
</cp:coreProperties>
</file>